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E9FB7-25A1-4DBE-A337-9AFE85447397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F7906-529E-4DC2-BA5E-5DD48232F0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34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Film 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7906-529E-4DC2-BA5E-5DD48232F01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17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86A95F-8303-4B53-87FE-9DDD1FF3E358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7F0B47-88B4-49B4-AABA-503D9BE74C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PHILIPPE  CUVILLIER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Et son guide   Hervé WOSKOWIAK 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403" y="260648"/>
            <a:ext cx="4332139" cy="21600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539552" y="4365104"/>
            <a:ext cx="843371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Vous </a:t>
            </a:r>
            <a:r>
              <a:rPr lang="fr-FR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présentent…</a:t>
            </a:r>
            <a:endParaRPr lang="fr-FR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5696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12</Words>
  <Application>Microsoft Office PowerPoint</Application>
  <PresentationFormat>Affichage à l'écran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Rotonde</vt:lpstr>
      <vt:lpstr>PHILIPPE  CUVILLIER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PHILIPPE  CUVILLIER</dc:title>
  <dc:creator>CDH62</dc:creator>
  <cp:lastModifiedBy>CDH62</cp:lastModifiedBy>
  <cp:revision>3</cp:revision>
  <dcterms:created xsi:type="dcterms:W3CDTF">2013-11-07T19:26:43Z</dcterms:created>
  <dcterms:modified xsi:type="dcterms:W3CDTF">2013-11-07T19:43:45Z</dcterms:modified>
</cp:coreProperties>
</file>